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scholarvox.com/catalog/book/docid/88870918?searchterm=common%20law" TargetMode="External"/><Relationship Id="rId2" Type="http://schemas.openxmlformats.org/officeDocument/2006/relationships/hyperlink" Target="https://international.scholarvox.com/catalog/book/docid/88935223?searchterm=introduction%20to%20la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ernational.scholarvox.com/catalog/book/docid/88947665?searchterm=common%20la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scholarvox.com/catalog/book/docid/88839934?searchterm=Tax%20law%20and%20public%20finance%20in%20Rwanda" TargetMode="External"/><Relationship Id="rId2" Type="http://schemas.openxmlformats.org/officeDocument/2006/relationships/hyperlink" Target="https://international.scholarvox.com/catalog/book/docid/88874993?searchterm=Commercial%20and%20property%20la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scholarvox.com/catalog/book/docid/88936656?searchterm=Criminal%20law" TargetMode="External"/><Relationship Id="rId2" Type="http://schemas.openxmlformats.org/officeDocument/2006/relationships/hyperlink" Target="https://international.scholarvox.com/catalog/book/docid/88932996?searchterm=Comparative%20la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ernational.scholarvox.com/catalog/book/docid/88868020?searchterm=Criminal%20la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scholarvox.com/catalog/book/docid/88909347?searchterm=Property%20law" TargetMode="External"/><Relationship Id="rId2" Type="http://schemas.openxmlformats.org/officeDocument/2006/relationships/hyperlink" Target="https://international.scholarvox.com/catalog/book/docid/88863052?searchterm=Contract%20la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scholarvox.com/catalog/book/docid/88834291?searchterm=Customary%20law" TargetMode="External"/><Relationship Id="rId2" Type="http://schemas.openxmlformats.org/officeDocument/2006/relationships/hyperlink" Target="https://international.scholarvox.com/catalog/book/docid/88870918?searchterm=Civil%20la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ernational.scholarvox.com/catalog/book/docid/88832239?searchterm=Customary%20la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scholarvox.com/catalog/book/docid/88875345?searchterm=Administrative%20law" TargetMode="External"/><Relationship Id="rId2" Type="http://schemas.openxmlformats.org/officeDocument/2006/relationships/hyperlink" Target="https://international.scholarvox.com/catalog/book/docid/88870921?searchterm=philosophy%20of%20la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124858"/>
              </p:ext>
            </p:extLst>
          </p:nvPr>
        </p:nvGraphicFramePr>
        <p:xfrm>
          <a:off x="304800" y="28977"/>
          <a:ext cx="8610600" cy="5765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/>
                <a:gridCol w="1295400"/>
                <a:gridCol w="30480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ScholarVox</a:t>
                      </a:r>
                      <a:r>
                        <a:rPr lang="en-US" dirty="0" smtClean="0"/>
                        <a:t> books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to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Future of Law in a Multicultural World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2"/>
                        </a:rPr>
                        <a:t>https://international.scholarvox.com/catalog/book/docid/88935223?searchterm=introduction%20to%20law</a:t>
                      </a:r>
                      <a:endParaRPr lang="en-US" dirty="0" smtClean="0"/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 Law and Civil Law Today - Convergence and Divergence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Trends in Comparative Law and Economics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3"/>
                        </a:rPr>
                        <a:t>https://international.scholarvox.com/catalog/book/docid/88870918?searchterm=common%20law</a:t>
                      </a: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4"/>
                        </a:rPr>
                        <a:t>https://international.scholarvox.com/catalog/book/docid/88947665?searchterm=common%20law</a:t>
                      </a:r>
                      <a:endParaRPr lang="en-US" dirty="0" smtClean="0"/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52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991873"/>
              </p:ext>
            </p:extLst>
          </p:nvPr>
        </p:nvGraphicFramePr>
        <p:xfrm>
          <a:off x="457200" y="76200"/>
          <a:ext cx="8229600" cy="65820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52600"/>
                <a:gridCol w="1447800"/>
                <a:gridCol w="2057400"/>
                <a:gridCol w="2971800"/>
              </a:tblGrid>
              <a:tr h="1083631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err="1" smtClean="0"/>
                        <a:t>ScholarVox</a:t>
                      </a:r>
                      <a:r>
                        <a:rPr lang="en-US" dirty="0" smtClean="0"/>
                        <a:t>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Links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2559565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and property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baseline="0" dirty="0" smtClean="0"/>
                        <a:t>British social theory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2"/>
                        </a:rPr>
                        <a:t>https://international.scholarvox.com/catalog/book/docid/88874993?searchterm=Commercial%20and%20property%20law</a:t>
                      </a: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/>
                    </a:p>
                  </a:txBody>
                  <a:tcPr/>
                </a:tc>
              </a:tr>
              <a:tr h="2833804">
                <a:tc>
                  <a:txBody>
                    <a:bodyPr/>
                    <a:lstStyle/>
                    <a:p>
                      <a:r>
                        <a:rPr lang="en-US" dirty="0" smtClean="0"/>
                        <a:t>Tax law and public finance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rwanda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Tax law and public finance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rwanda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3"/>
                        </a:rPr>
                        <a:t>https://international.scholarvox.com/catalog/book/docid/88839934?searchterm=Tax%20law%20and%20public%20finance%20in%20Rwanda</a:t>
                      </a:r>
                      <a:endParaRPr lang="en-US" dirty="0" smtClean="0"/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1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185956"/>
              </p:ext>
            </p:extLst>
          </p:nvPr>
        </p:nvGraphicFramePr>
        <p:xfrm>
          <a:off x="152401" y="28977"/>
          <a:ext cx="8958329" cy="685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2654"/>
                <a:gridCol w="1347713"/>
                <a:gridCol w="3171090"/>
                <a:gridCol w="2536872"/>
              </a:tblGrid>
              <a:tr h="1343066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err="1" smtClean="0"/>
                        <a:t>ScholarVox</a:t>
                      </a:r>
                      <a:r>
                        <a:rPr lang="en-US" dirty="0" smtClean="0"/>
                        <a:t> books</a:t>
                      </a: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Links 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594891"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Reconstructing the international institutional order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2"/>
                        </a:rPr>
                        <a:t>https://international.scholarvox.com/catalog/book/docid/88932996?searchterm=Comparative%20law</a:t>
                      </a: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/>
                    </a:p>
                  </a:txBody>
                  <a:tcPr/>
                </a:tc>
              </a:tr>
              <a:tr h="3357666">
                <a:tc>
                  <a:txBody>
                    <a:bodyPr/>
                    <a:lstStyle/>
                    <a:p>
                      <a:r>
                        <a:rPr lang="en-US" dirty="0" smtClean="0"/>
                        <a:t>Criminal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Criminal law in </a:t>
                      </a:r>
                      <a:r>
                        <a:rPr lang="en-US" dirty="0" err="1" smtClean="0"/>
                        <a:t>nigeria</a:t>
                      </a: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Entryways</a:t>
                      </a:r>
                      <a:r>
                        <a:rPr lang="en-US" baseline="0" dirty="0" smtClean="0"/>
                        <a:t> to criminal justice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https://international.scholarvox.com/catalog/book/docid/88936656?searchterm=Criminal%20law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https://international.scholarvox.com/catalog/book/docid/88868020?searchterm=Criminal%20law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44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413366"/>
              </p:ext>
            </p:extLst>
          </p:nvPr>
        </p:nvGraphicFramePr>
        <p:xfrm>
          <a:off x="304800" y="152400"/>
          <a:ext cx="8229600" cy="63093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9540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err="1" smtClean="0"/>
                        <a:t>ScholarVox</a:t>
                      </a:r>
                      <a:r>
                        <a:rPr lang="en-US" dirty="0" smtClean="0"/>
                        <a:t>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Links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2506954"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</a:t>
                      </a:r>
                      <a:r>
                        <a:rPr lang="en-US" baseline="0" dirty="0" smtClean="0"/>
                        <a:t>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Contract smart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 smtClean="0"/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2"/>
                        </a:rPr>
                        <a:t>https://international.scholarvox.com/catalog/book/docid/88863052?searchterm=Contract%20law</a:t>
                      </a:r>
                      <a:endParaRPr lang="en-US" dirty="0" smtClean="0"/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/>
                    </a:p>
                  </a:txBody>
                  <a:tcPr/>
                </a:tc>
              </a:tr>
              <a:tr h="2506954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Property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Critical</a:t>
                      </a:r>
                      <a:r>
                        <a:rPr lang="en-US" baseline="0" dirty="0" smtClean="0"/>
                        <a:t> issues in </a:t>
                      </a:r>
                      <a:r>
                        <a:rPr lang="en-US" baseline="0" dirty="0" err="1" smtClean="0"/>
                        <a:t>nigerian</a:t>
                      </a:r>
                      <a:r>
                        <a:rPr lang="en-US" baseline="0" dirty="0" smtClean="0"/>
                        <a:t> property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3"/>
                        </a:rPr>
                        <a:t>https://international.scholarvox.com/catalog/book/docid/88909347?searchterm=Property%20law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95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194741"/>
              </p:ext>
            </p:extLst>
          </p:nvPr>
        </p:nvGraphicFramePr>
        <p:xfrm>
          <a:off x="381000" y="68061"/>
          <a:ext cx="8229600" cy="62680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200"/>
                <a:gridCol w="1447800"/>
                <a:gridCol w="2438400"/>
                <a:gridCol w="2743200"/>
              </a:tblGrid>
              <a:tr h="1227339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err="1" smtClean="0"/>
                        <a:t>ScholarVox</a:t>
                      </a:r>
                      <a:r>
                        <a:rPr lang="en-US" dirty="0" smtClean="0"/>
                        <a:t>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Links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2206120">
                <a:tc>
                  <a:txBody>
                    <a:bodyPr/>
                    <a:lstStyle/>
                    <a:p>
                      <a:r>
                        <a:rPr lang="en-US" dirty="0" smtClean="0"/>
                        <a:t>Civil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baseline="0" dirty="0" smtClean="0"/>
                        <a:t>Common law and civil law today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2"/>
                        </a:rPr>
                        <a:t>https://international.scholarvox.com/catalog/book/docid/88870918?searchterm=Civil%20law</a:t>
                      </a:r>
                      <a:endParaRPr lang="en-US" dirty="0" smtClean="0"/>
                    </a:p>
                    <a:p>
                      <a:pPr marL="0" indent="0">
                        <a:buFont typeface="Wingdings"/>
                        <a:buNone/>
                      </a:pPr>
                      <a:endParaRPr lang="en-US" dirty="0"/>
                    </a:p>
                  </a:txBody>
                  <a:tcPr/>
                </a:tc>
              </a:tr>
              <a:tr h="2206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customarylaw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Practical challenges in customary law translation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/>
                        <a:t>Customary law ascertained volume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3"/>
                        </a:rPr>
                        <a:t>https://international.scholarvox.com/catalog/book/docid/88834291?searchterm=Customary%20law</a:t>
                      </a:r>
                      <a:endParaRPr lang="en-US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4"/>
                        </a:rPr>
                        <a:t>https://international.scholarvox.com/catalog/book/docid/88832239?searchterm=Customary%20law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13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954473"/>
              </p:ext>
            </p:extLst>
          </p:nvPr>
        </p:nvGraphicFramePr>
        <p:xfrm>
          <a:off x="76200" y="152400"/>
          <a:ext cx="8958329" cy="44282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2654"/>
                <a:gridCol w="1347713"/>
                <a:gridCol w="3171090"/>
                <a:gridCol w="2536872"/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err="1" smtClean="0"/>
                        <a:t>ScholarVox</a:t>
                      </a:r>
                      <a:r>
                        <a:rPr lang="en-US" dirty="0" smtClean="0"/>
                        <a:t>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Links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1619744">
                <a:tc>
                  <a:txBody>
                    <a:bodyPr/>
                    <a:lstStyle/>
                    <a:p>
                      <a:r>
                        <a:rPr lang="en-US" dirty="0" smtClean="0"/>
                        <a:t>Philosophy of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Eugen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Ehrlich: Bibliographic Index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endParaRPr 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2"/>
                        </a:rPr>
                        <a:t>https://international.scholarvox.com/catalog/book/docid/88870921?searchterm=philosophy%20of%20law</a:t>
                      </a:r>
                      <a:endParaRPr lang="en-US" dirty="0" smtClean="0"/>
                    </a:p>
                  </a:txBody>
                  <a:tcPr/>
                </a:tc>
              </a:tr>
              <a:tr h="1619744"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Administrative 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Ø"/>
                        <a:tabLst/>
                        <a:defRPr/>
                      </a:pPr>
                      <a:r>
                        <a:rPr lang="en-US" dirty="0" smtClean="0"/>
                        <a:t>Administrative law:</a:t>
                      </a:r>
                      <a:r>
                        <a:rPr lang="en-US" baseline="0" dirty="0" smtClean="0"/>
                        <a:t> cases and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en-US" dirty="0" smtClean="0">
                          <a:hlinkClick r:id="rId3"/>
                        </a:rPr>
                        <a:t>https://international.scholarvox.com/catalog/book/docid/88875345?searchterm=Administrative%20law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23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190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Gael Rwema</dc:creator>
  <cp:lastModifiedBy>HP</cp:lastModifiedBy>
  <cp:revision>7</cp:revision>
  <dcterms:created xsi:type="dcterms:W3CDTF">2006-08-16T00:00:00Z</dcterms:created>
  <dcterms:modified xsi:type="dcterms:W3CDTF">2024-09-16T07:28:32Z</dcterms:modified>
</cp:coreProperties>
</file>